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7"/>
  </p:notesMasterIdLst>
  <p:sldIdLst>
    <p:sldId id="257" r:id="rId2"/>
    <p:sldId id="258" r:id="rId3"/>
    <p:sldId id="305" r:id="rId4"/>
    <p:sldId id="259" r:id="rId5"/>
    <p:sldId id="306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68" d="100"/>
          <a:sy n="68" d="100"/>
        </p:scale>
        <p:origin x="81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15/09/2021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9/15/2021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祢要喜樂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If You Want Joy</a:t>
            </a:r>
            <a:endParaRPr lang="en-US" sz="36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9372600" cy="65532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祢要喜樂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hi-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奇妙真正喜樂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Ki-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讓耶穌來進入你心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，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chin-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sim,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you want joy, real joy,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wonderful joy,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 into your heart;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9372600" cy="65532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祢要喜樂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hi-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奇妙真正喜樂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Ki-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讓耶穌來進入你心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chin-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sim.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you want joy, real joy,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wonderful joy,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 into your heart.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7569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228600"/>
            <a:ext cx="9144000" cy="6629400"/>
          </a:xfrm>
        </p:spPr>
        <p:txBody>
          <a:bodyPr>
            <a:normAutofit lnSpcReduction="10000"/>
          </a:bodyPr>
          <a:lstStyle/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你罪祂會洗清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Li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I 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soe-chheng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黑暗變成光明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        O- am pian-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chia</a:t>
            </a:r>
            <a:r>
              <a:rPr lang="en-PH" altLang="zh-TW" sz="32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2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kng-beng</a:t>
            </a:r>
            <a:r>
              <a:rPr lang="en-PH" altLang="zh-TW" sz="32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  <a:endParaRPr lang="en-PH" altLang="zh-TW" sz="32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使你的生活改舊換新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Ho   li   e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seng-hoat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koe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-sin.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Your sins He’ll wash away,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Your night He’ll turn to day,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Your life He’ll make it over anew.</a:t>
            </a:r>
            <a:endParaRPr lang="en-US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304800"/>
            <a:ext cx="9372600" cy="6553200"/>
          </a:xfrm>
        </p:spPr>
        <p:txBody>
          <a:bodyPr>
            <a:normAutofit lnSpcReduction="10000"/>
          </a:bodyPr>
          <a:lstStyle/>
          <a:p>
            <a:pPr marL="45720" indent="0" algn="ctr"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祢要喜樂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        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hi-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2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奇妙真正喜樂</a:t>
            </a:r>
            <a:r>
              <a:rPr lang="zh-TW" altLang="en-US" sz="32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2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   Ki-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biau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2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hi-</a:t>
            </a:r>
            <a:r>
              <a:rPr lang="en-US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lok</a:t>
            </a: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zh-TW" altLang="en-US" sz="54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讓耶穌來進入你心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Niu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chin- </a:t>
            </a:r>
            <a:r>
              <a:rPr lang="en-PH" altLang="zh-TW" sz="32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jip</a:t>
            </a: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sim</a:t>
            </a:r>
            <a:r>
              <a:rPr lang="zh-TW" altLang="en-US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PH" altLang="zh-TW" sz="32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PH" altLang="zh-TW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you want joy, real joy,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wonderful joy,</a:t>
            </a:r>
          </a:p>
          <a:p>
            <a:pPr marL="45720" indent="0" algn="ctr">
              <a:lnSpc>
                <a:spcPct val="100000"/>
              </a:lnSpc>
              <a:buNone/>
            </a:pPr>
            <a:r>
              <a:rPr lang="en-PH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Jesus come into your heart.</a:t>
            </a: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1728568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1635</TotalTime>
  <Words>255</Words>
  <Application>Microsoft Office PowerPoint</Application>
  <PresentationFormat>Widescreen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198</cp:revision>
  <dcterms:created xsi:type="dcterms:W3CDTF">2018-01-05T06:11:53Z</dcterms:created>
  <dcterms:modified xsi:type="dcterms:W3CDTF">2021-09-15T05:57:58Z</dcterms:modified>
</cp:coreProperties>
</file>